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4"/>
  </p:sldMasterIdLst>
  <p:sldIdLst>
    <p:sldId id="256" r:id="rId5"/>
    <p:sldId id="264" r:id="rId6"/>
    <p:sldId id="260" r:id="rId7"/>
    <p:sldId id="265" r:id="rId8"/>
    <p:sldId id="263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1DAF9F-4903-4587-9EF0-E5283EC83230}" v="5" dt="2022-09-18T01:14:29.044"/>
    <p1510:client id="{8FA525BA-6D33-4F63-9283-5B1D42946FCC}" v="9" dt="2022-09-18T05:57:46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348" y="3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A2B8B-FB70-52A1-2CC0-36489E6BCB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E04DB3-C407-3E80-B75C-CB201BE79A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1DCED-81D9-C6D2-45EC-936CD76A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958C5-44A5-3360-37DC-C22400FE8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D9381-E8A1-EA97-B588-8C25C87CB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31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ED7B-9A7E-C409-26CF-02879A5D2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F9674-13FF-5E5D-1E55-8FAD6D6635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12D2A-CE6C-1075-BA18-34BCD3145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9C436-559E-E33D-B8BE-22B80F143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5582-1EEC-58F0-AB69-793DB4F6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802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A6AD8C-9810-4625-AE86-16ACFEEFDE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C6C9A-C332-B56E-B783-7410D37B38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EE955-6A87-BD39-3AB2-758522E2F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9E139B-16C8-23AC-8488-D10CECD7C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D03F8-DE45-DF5A-EB8B-7A3819259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1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36B2C-E0CC-5D5C-490E-6EBEF0F1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2FFEE-D998-52A0-DF90-7EFF203D7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A1E0D-7738-ECB7-9882-894176008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3B7F5-3140-857D-E294-44CAA986E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5F435-1444-EAED-5F52-4DF4E62C6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44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D92C5-C84E-730E-EA9C-6B7DF8AA7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78BB1-3147-EA02-2D8E-A628A7D6A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1C745-4C08-534E-96AC-F63AAA9A9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1FBBC-FC07-4474-25D2-552C3D2A2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ADD05-675D-EB1F-5A2D-AAF9DCE9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046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91E55-C067-3C91-AE55-06B967A98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914CB-976C-658A-4259-55F0EE2D2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0BD181-7947-BCEC-B9CE-1F974A17B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B1BEE-6F60-1155-E637-D560EF9D7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04264-DF4E-8F79-CF0F-E9E4B276B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0E7FCA-A093-6C5F-7A1B-7B2E7B40D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59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F161A-AE7C-ADEF-C22E-A523EDFDE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F14A03-8CFE-C3B1-165B-1EB860C7D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489FF1-9AC7-202A-B61D-7B7A34D79F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D21B37-535D-B8E7-39DC-6BEDA642A2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BFFD18-A701-8CCC-604F-F1E5BEF372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3B7775-E3A1-9F6A-A29E-C87AB5DD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CAB4EA-87E3-48E7-80C0-A823996EE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1FEFA3-BF05-47EB-7DD7-A2FA9D4A4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636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93C4A-74B3-17C5-3F16-340CF200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560BDA-F14A-A884-02F7-A290204A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439047-5A6B-035D-463B-7C7FA6633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7F768E-C6D7-ED91-06BC-CF70E4629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83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0DE34D-DE9B-089F-1BE8-A1B194808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34FBCF-53F9-CF49-E2E8-593994DEC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CD7B82-75C3-2697-CB2C-08AFDFC71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83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7CB0B-401C-3943-7548-9435BA967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E911E-E48A-6A56-7A78-F56B305C2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E73F2A-D5E8-9ECC-117A-255610027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F1393-7EE2-5A8B-5698-510E59CBD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E5EE72-BA45-CA09-BD29-B5E713EB2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C2218-BB93-574A-9216-3C4ED4651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0379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9E380-0F8B-A188-CF8A-9409A95F2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3A34D6-2D79-6137-1CDF-FBDE67380C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2F3D2-BF4D-D01F-5D6B-18BD71329A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5880A2-8254-4123-33BD-652F2A1E6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73D82-0D3B-4650-A054-03263C52B906}" type="datetimeFigureOut">
              <a:rPr lang="en-US" smtClean="0"/>
              <a:t>9/18/2022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3525DB-4ED5-787F-F144-C1D50A5D4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0C280-40EA-2ED0-A673-B5D85A373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6FD36-B0F0-4BB8-A909-CE4AC5E0C9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5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DBB2B8-53AC-E4E0-C0F0-7F84D61FA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31D862-4E73-861D-5DF4-3A8D640F7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7E3B0-0B80-2B43-FB94-0C6911BED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65473D82-0D3B-4650-A054-03263C52B906}" type="datetimeFigureOut">
              <a:rPr lang="en-US" smtClean="0"/>
              <a:pPr/>
              <a:t>9/18/2022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31FFE-7E54-1A3E-8827-85B771110D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18249-6B42-6E26-C056-6AB5CEDC66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</a:defRPr>
            </a:lvl1pPr>
          </a:lstStyle>
          <a:p>
            <a:fld id="{9F56FD36-B0F0-4BB8-A909-CE4AC5E0C9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7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microsoft.com/office/2007/relationships/hdphoto" Target="../media/hdphoto2.wdp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red hard hat on pavement\">
            <a:extLst>
              <a:ext uri="{FF2B5EF4-FFF2-40B4-BE49-F238E27FC236}">
                <a16:creationId xmlns:a16="http://schemas.microsoft.com/office/drawing/2014/main" id="{D1DB4738-EB6E-E746-FC10-80C073EE39A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 bwMode="auto">
          <a:xfrm flipH="1"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ownload Caution Tape Png Clipart Best - Pngroyale">
            <a:extLst>
              <a:ext uri="{FF2B5EF4-FFF2-40B4-BE49-F238E27FC236}">
                <a16:creationId xmlns:a16="http://schemas.microsoft.com/office/drawing/2014/main" id="{1BBC5201-32B7-0EE5-ABA4-BA4322062FD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5991"/>
            <a:ext cx="12198113" cy="5233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04B3CB-B0FE-811F-5ADE-201440338B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5029" y="2671948"/>
            <a:ext cx="5533902" cy="1021278"/>
          </a:xfrm>
        </p:spPr>
        <p:txBody>
          <a:bodyPr/>
          <a:lstStyle/>
          <a:p>
            <a:r>
              <a:rPr lang="en-US" b="1" dirty="0" err="1">
                <a:solidFill>
                  <a:schemeClr val="bg1"/>
                </a:solidFill>
              </a:rPr>
              <a:t>ConGreat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2AD577-C73D-08B0-A1EE-4CDC83D91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8931" y="6284174"/>
            <a:ext cx="5474026" cy="434974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HackZurich</a:t>
            </a:r>
            <a:r>
              <a:rPr lang="en-US" dirty="0">
                <a:solidFill>
                  <a:schemeClr val="bg1"/>
                </a:solidFill>
              </a:rPr>
              <a:t> 2022 – challenge #12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7F972896-4D14-245C-6877-331DFCBCE1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905981" y="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85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31"/>
    </mc:Choice>
    <mc:Fallback>
      <p:transition spd="slow" advTm="11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52" name="Rectangle 10248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gray concrete building under construction">
            <a:extLst>
              <a:ext uri="{FF2B5EF4-FFF2-40B4-BE49-F238E27FC236}">
                <a16:creationId xmlns:a16="http://schemas.microsoft.com/office/drawing/2014/main" id="{8FAA1017-3631-0A36-00E1-D261E1D81EC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4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18" b="11451"/>
          <a:stretch/>
        </p:blipFill>
        <p:spPr bwMode="auto">
          <a:xfrm>
            <a:off x="3132160" y="1021"/>
            <a:ext cx="9059839" cy="6855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A4FF7C-D368-42FC-7BA7-CB916C65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1599" y="1745223"/>
            <a:ext cx="4972511" cy="336755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6600" dirty="0">
                <a:solidFill>
                  <a:srgbClr val="FFFFFF"/>
                </a:solidFill>
              </a:rPr>
              <a:t>Your body –</a:t>
            </a:r>
            <a:br>
              <a:rPr lang="en-US" sz="6600" dirty="0">
                <a:solidFill>
                  <a:srgbClr val="FFFFFF"/>
                </a:solidFill>
              </a:rPr>
            </a:br>
            <a:r>
              <a:rPr lang="en-US" sz="6600" dirty="0">
                <a:solidFill>
                  <a:srgbClr val="FFFFFF"/>
                </a:solidFill>
              </a:rPr>
              <a:t>What would you build first?</a:t>
            </a:r>
            <a:endParaRPr lang="en-US" sz="6600" dirty="0"/>
          </a:p>
        </p:txBody>
      </p:sp>
      <p:sp>
        <p:nvSpPr>
          <p:cNvPr id="10251" name="Freeform: Shape 10250">
            <a:extLst>
              <a:ext uri="{FF2B5EF4-FFF2-40B4-BE49-F238E27FC236}">
                <a16:creationId xmlns:a16="http://schemas.microsoft.com/office/drawing/2014/main" id="{9453FF84-60C1-4EA8-B49B-1B8C2D0C5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"/>
            <a:ext cx="5859484" cy="6857997"/>
          </a:xfrm>
          <a:custGeom>
            <a:avLst/>
            <a:gdLst>
              <a:gd name="connsiteX0" fmla="*/ 3198825 w 5859484"/>
              <a:gd name="connsiteY0" fmla="*/ 0 h 6857997"/>
              <a:gd name="connsiteX1" fmla="*/ 3962351 w 5859484"/>
              <a:gd name="connsiteY1" fmla="*/ 0 h 6857997"/>
              <a:gd name="connsiteX2" fmla="*/ 4129776 w 5859484"/>
              <a:gd name="connsiteY2" fmla="*/ 128761 h 6857997"/>
              <a:gd name="connsiteX3" fmla="*/ 5859484 w 5859484"/>
              <a:gd name="connsiteY3" fmla="*/ 3718209 h 6857997"/>
              <a:gd name="connsiteX4" fmla="*/ 4624700 w 5859484"/>
              <a:gd name="connsiteY4" fmla="*/ 6845880 h 6857997"/>
              <a:gd name="connsiteX5" fmla="*/ 4612896 w 5859484"/>
              <a:gd name="connsiteY5" fmla="*/ 6857997 h 6857997"/>
              <a:gd name="connsiteX6" fmla="*/ 4017658 w 5859484"/>
              <a:gd name="connsiteY6" fmla="*/ 6857997 h 6857997"/>
              <a:gd name="connsiteX7" fmla="*/ 4173230 w 5859484"/>
              <a:gd name="connsiteY7" fmla="*/ 6719623 h 6857997"/>
              <a:gd name="connsiteX8" fmla="*/ 5443583 w 5859484"/>
              <a:gd name="connsiteY8" fmla="*/ 3718209 h 6857997"/>
              <a:gd name="connsiteX9" fmla="*/ 3355352 w 5859484"/>
              <a:gd name="connsiteY9" fmla="*/ 88079 h 6857997"/>
              <a:gd name="connsiteX10" fmla="*/ 0 w 5859484"/>
              <a:gd name="connsiteY10" fmla="*/ 0 h 6857997"/>
              <a:gd name="connsiteX11" fmla="*/ 2941255 w 5859484"/>
              <a:gd name="connsiteY11" fmla="*/ 0 h 6857997"/>
              <a:gd name="connsiteX12" fmla="*/ 3117080 w 5859484"/>
              <a:gd name="connsiteY12" fmla="*/ 88129 h 6857997"/>
              <a:gd name="connsiteX13" fmla="*/ 5324754 w 5859484"/>
              <a:gd name="connsiteY13" fmla="*/ 3718209 h 6857997"/>
              <a:gd name="connsiteX14" fmla="*/ 4089206 w 5859484"/>
              <a:gd name="connsiteY14" fmla="*/ 6637392 h 6857997"/>
              <a:gd name="connsiteX15" fmla="*/ 3841183 w 5859484"/>
              <a:gd name="connsiteY15" fmla="*/ 6857997 h 6857997"/>
              <a:gd name="connsiteX16" fmla="*/ 0 w 5859484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59484" h="6857997">
                <a:moveTo>
                  <a:pt x="3198825" y="0"/>
                </a:moveTo>
                <a:lnTo>
                  <a:pt x="3962351" y="0"/>
                </a:lnTo>
                <a:lnTo>
                  <a:pt x="4129776" y="128761"/>
                </a:lnTo>
                <a:cubicBezTo>
                  <a:pt x="5186152" y="981944"/>
                  <a:pt x="5859484" y="2273123"/>
                  <a:pt x="5859484" y="3718209"/>
                </a:cubicBezTo>
                <a:cubicBezTo>
                  <a:pt x="5859484" y="4922447"/>
                  <a:pt x="5391893" y="6019805"/>
                  <a:pt x="4624700" y="6845880"/>
                </a:cubicBezTo>
                <a:lnTo>
                  <a:pt x="4612896" y="6857997"/>
                </a:lnTo>
                <a:lnTo>
                  <a:pt x="4017658" y="6857997"/>
                </a:lnTo>
                <a:lnTo>
                  <a:pt x="4173230" y="6719623"/>
                </a:lnTo>
                <a:cubicBezTo>
                  <a:pt x="4958119" y="5951494"/>
                  <a:pt x="5443583" y="4890334"/>
                  <a:pt x="5443583" y="3718209"/>
                </a:cubicBezTo>
                <a:cubicBezTo>
                  <a:pt x="5443583" y="2179795"/>
                  <a:pt x="4607295" y="832535"/>
                  <a:pt x="3355352" y="88079"/>
                </a:cubicBezTo>
                <a:close/>
                <a:moveTo>
                  <a:pt x="0" y="0"/>
                </a:moveTo>
                <a:lnTo>
                  <a:pt x="2941255" y="0"/>
                </a:lnTo>
                <a:lnTo>
                  <a:pt x="3117080" y="88129"/>
                </a:lnTo>
                <a:cubicBezTo>
                  <a:pt x="4432070" y="787221"/>
                  <a:pt x="5324754" y="2150692"/>
                  <a:pt x="5324754" y="3718209"/>
                </a:cubicBezTo>
                <a:cubicBezTo>
                  <a:pt x="5324754" y="4858221"/>
                  <a:pt x="4852591" y="5890308"/>
                  <a:pt x="4089206" y="6637392"/>
                </a:cubicBezTo>
                <a:lnTo>
                  <a:pt x="3841183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44" name="Picture 4" descr="Skeleton | MayRey Wiki | Fandom">
            <a:extLst>
              <a:ext uri="{FF2B5EF4-FFF2-40B4-BE49-F238E27FC236}">
                <a16:creationId xmlns:a16="http://schemas.microsoft.com/office/drawing/2014/main" id="{0084FF11-8F7F-5C0F-9AA6-1B30D62DDFE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6"/>
          <a:stretch/>
        </p:blipFill>
        <p:spPr bwMode="auto">
          <a:xfrm>
            <a:off x="1" y="2"/>
            <a:ext cx="6095695" cy="6857997"/>
          </a:xfrm>
          <a:custGeom>
            <a:avLst/>
            <a:gdLst/>
            <a:ahLst/>
            <a:cxnLst/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06EA39EF-6AD7-587F-A599-FE0EB47D89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784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465"/>
    </mc:Choice>
    <mc:Fallback>
      <p:transition spd="slow" advTm="64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EE822A3-AEBD-F5C5-8505-8C30114EAF5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98" b="12948"/>
          <a:stretch/>
        </p:blipFill>
        <p:spPr bwMode="auto">
          <a:xfrm>
            <a:off x="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F9F4E8-4B0E-2E4E-3635-79C731154C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3200" y="628649"/>
            <a:ext cx="9144000" cy="9318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5695E-FEAB-3DDE-E183-6B75278D2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0" y="2014538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AI-powered sensor-fed concrete pouring scheduling technology</a:t>
            </a:r>
          </a:p>
        </p:txBody>
      </p:sp>
    </p:spTree>
    <p:extLst>
      <p:ext uri="{BB962C8B-B14F-4D97-AF65-F5344CB8AC3E}">
        <p14:creationId xmlns:p14="http://schemas.microsoft.com/office/powerpoint/2010/main" val="2665393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BD2FF-434D-B3D4-E599-BE968F0D3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3950" y="1231802"/>
            <a:ext cx="4311650" cy="4394396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PREDICTIONS</a:t>
            </a:r>
            <a:br>
              <a:rPr lang="en-US" sz="5400" dirty="0"/>
            </a:br>
            <a:r>
              <a:rPr lang="en-US" sz="5400" dirty="0"/>
              <a:t>=</a:t>
            </a:r>
            <a:br>
              <a:rPr lang="en-US" sz="5400" dirty="0"/>
            </a:br>
            <a:r>
              <a:rPr lang="en-US" sz="5400" dirty="0"/>
              <a:t>past data</a:t>
            </a:r>
            <a:br>
              <a:rPr lang="en-US" sz="5400" dirty="0"/>
            </a:br>
            <a:r>
              <a:rPr lang="en-US" sz="5400" dirty="0"/>
              <a:t>+</a:t>
            </a:r>
            <a:br>
              <a:rPr lang="en-US" sz="5400" dirty="0"/>
            </a:br>
            <a:r>
              <a:rPr lang="en-US" sz="5400" dirty="0"/>
              <a:t>future forecasts</a:t>
            </a:r>
          </a:p>
        </p:txBody>
      </p:sp>
      <p:sp>
        <p:nvSpPr>
          <p:cNvPr id="11271" name="Freeform: Shape 1127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266" name="Picture 2" descr="white clouds under blue sky at daytime">
            <a:extLst>
              <a:ext uri="{FF2B5EF4-FFF2-40B4-BE49-F238E27FC236}">
                <a16:creationId xmlns:a16="http://schemas.microsoft.com/office/drawing/2014/main" id="{33CA6E85-BB2F-3CD2-BA08-586DD18E45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7" r="17912" b="-1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486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1" name="Rectangle 820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196" name="Picture 4" descr="wind turbines on brown sand under white clouds and blue sky during daytime">
            <a:extLst>
              <a:ext uri="{FF2B5EF4-FFF2-40B4-BE49-F238E27FC236}">
                <a16:creationId xmlns:a16="http://schemas.microsoft.com/office/drawing/2014/main" id="{FF482A43-7822-7910-D78B-47A97827010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14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08B09C3B-63EB-2081-23E7-22ADEB68A0D4}"/>
              </a:ext>
            </a:extLst>
          </p:cNvPr>
          <p:cNvSpPr/>
          <p:nvPr/>
        </p:nvSpPr>
        <p:spPr>
          <a:xfrm>
            <a:off x="8039100" y="2692400"/>
            <a:ext cx="3867150" cy="3867150"/>
          </a:xfrm>
          <a:prstGeom prst="ellipse">
            <a:avLst/>
          </a:prstGeom>
          <a:solidFill>
            <a:srgbClr val="FFFFFF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CO</a:t>
            </a:r>
            <a:r>
              <a:rPr lang="en-US" dirty="0">
                <a:solidFill>
                  <a:schemeClr val="tx1"/>
                </a:solidFill>
                <a:latin typeface="Century Gothic" panose="020B0502020202020204" pitchFamily="34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Century Gothic" panose="020B0502020202020204" pitchFamily="34" charset="0"/>
              </a:rPr>
              <a:t> emission </a:t>
            </a:r>
            <a:r>
              <a:rPr lang="en-US" sz="2800" b="1" dirty="0">
                <a:solidFill>
                  <a:schemeClr val="tx1"/>
                </a:solidFill>
                <a:latin typeface="Century Gothic" panose="020B0502020202020204" pitchFamily="34" charset="0"/>
              </a:rPr>
              <a:t>reduced by 8%</a:t>
            </a:r>
          </a:p>
        </p:txBody>
      </p:sp>
    </p:spTree>
    <p:extLst>
      <p:ext uri="{BB962C8B-B14F-4D97-AF65-F5344CB8AC3E}">
        <p14:creationId xmlns:p14="http://schemas.microsoft.com/office/powerpoint/2010/main" val="257885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C7C14969-D0C8-B7A3-CE97-42939CF6AD5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5"/>
          <a:stretch/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8DFAC80-EBD2-3E93-F4D1-332E8CB22061}"/>
              </a:ext>
            </a:extLst>
          </p:cNvPr>
          <p:cNvSpPr txBox="1"/>
          <p:nvPr/>
        </p:nvSpPr>
        <p:spPr>
          <a:xfrm>
            <a:off x="266700" y="965200"/>
            <a:ext cx="42545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For our children and grandchildren…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7198A6-2FAE-C99A-773D-DE0BFC5FB287}"/>
              </a:ext>
            </a:extLst>
          </p:cNvPr>
          <p:cNvSpPr txBox="1"/>
          <p:nvPr/>
        </p:nvSpPr>
        <p:spPr>
          <a:xfrm>
            <a:off x="8108950" y="4857750"/>
            <a:ext cx="39687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…for a more </a:t>
            </a:r>
            <a:r>
              <a:rPr lang="en-US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sustainable future</a:t>
            </a:r>
          </a:p>
        </p:txBody>
      </p:sp>
    </p:spTree>
    <p:extLst>
      <p:ext uri="{BB962C8B-B14F-4D97-AF65-F5344CB8AC3E}">
        <p14:creationId xmlns:p14="http://schemas.microsoft.com/office/powerpoint/2010/main" val="21813218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30AC1BAFBD5A4883CCE7224ECC7879" ma:contentTypeVersion="4" ma:contentTypeDescription="Create a new document." ma:contentTypeScope="" ma:versionID="356241ac155586c4599ad94410976c61">
  <xsd:schema xmlns:xsd="http://www.w3.org/2001/XMLSchema" xmlns:xs="http://www.w3.org/2001/XMLSchema" xmlns:p="http://schemas.microsoft.com/office/2006/metadata/properties" xmlns:ns3="3f4e2837-4547-4a8f-a3f2-fb6402bcc385" targetNamespace="http://schemas.microsoft.com/office/2006/metadata/properties" ma:root="true" ma:fieldsID="dc9dc6020c0af6c11ee86c350c6bae74" ns3:_="">
    <xsd:import namespace="3f4e2837-4547-4a8f-a3f2-fb6402bcc38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f4e2837-4547-4a8f-a3f2-fb6402bcc3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34F7C9-0E55-4BA9-885A-63F8F7D0A1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5CD9F31-9D9C-48BD-BB8E-7C0FF5C6E943}">
  <ds:schemaRefs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  <ds:schemaRef ds:uri="3f4e2837-4547-4a8f-a3f2-fb6402bcc385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2D3824F5-B0BF-4067-8C1A-5D8D9B3F2B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f4e2837-4547-4a8f-a3f2-fb6402bcc3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</TotalTime>
  <Words>54</Words>
  <Application>Microsoft Office PowerPoint</Application>
  <PresentationFormat>Widescreen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Century Gothic</vt:lpstr>
      <vt:lpstr>Office Theme</vt:lpstr>
      <vt:lpstr>ConGreat</vt:lpstr>
      <vt:lpstr>Your body – What would you build first?</vt:lpstr>
      <vt:lpstr>Our solution</vt:lpstr>
      <vt:lpstr>PREDICTIONS = past data + future forecasts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ConGreat</dc:title>
  <dc:creator>Horváth Tamás</dc:creator>
  <cp:lastModifiedBy>Tamás Horváth</cp:lastModifiedBy>
  <cp:revision>3</cp:revision>
  <dcterms:created xsi:type="dcterms:W3CDTF">2022-09-17T23:01:29Z</dcterms:created>
  <dcterms:modified xsi:type="dcterms:W3CDTF">2022-09-18T06:02:35Z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0x0101000230AC1BAFBD5A4883CCE7224ECC7879</vt:lpwstr>
  </property>
</Properties>
</file>

<file path=docProps/thumbnail.jpeg>
</file>